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6"/>
    <p:restoredTop sz="94304"/>
  </p:normalViewPr>
  <p:slideViewPr>
    <p:cSldViewPr snapToGrid="0" snapToObjects="1">
      <p:cViewPr varScale="1">
        <p:scale>
          <a:sx n="144" d="100"/>
          <a:sy n="144" d="100"/>
        </p:scale>
        <p:origin x="216"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3/30/22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3/30/22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3/30/22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3/30/22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3/30/22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3070-56A0-974A-98BB-A0876D7D89EE}"/>
              </a:ext>
            </a:extLst>
          </p:cNvPr>
          <p:cNvSpPr>
            <a:spLocks noGrp="1"/>
          </p:cNvSpPr>
          <p:nvPr>
            <p:ph type="ctrTitle"/>
          </p:nvPr>
        </p:nvSpPr>
        <p:spPr/>
        <p:txBody>
          <a:bodyPr/>
          <a:lstStyle/>
          <a:p>
            <a:r>
              <a:rPr lang="en-US" dirty="0"/>
              <a:t>4.48 Psychosis</a:t>
            </a:r>
          </a:p>
        </p:txBody>
      </p:sp>
      <p:sp>
        <p:nvSpPr>
          <p:cNvPr id="3" name="Subtitle 2">
            <a:extLst>
              <a:ext uri="{FF2B5EF4-FFF2-40B4-BE49-F238E27FC236}">
                <a16:creationId xmlns:a16="http://schemas.microsoft.com/office/drawing/2014/main" id="{FBEB3C0A-FD38-B04A-A927-C8D031F41D4B}"/>
              </a:ext>
            </a:extLst>
          </p:cNvPr>
          <p:cNvSpPr>
            <a:spLocks noGrp="1"/>
          </p:cNvSpPr>
          <p:nvPr>
            <p:ph type="subTitle" idx="1"/>
          </p:nvPr>
        </p:nvSpPr>
        <p:spPr/>
        <p:txBody>
          <a:bodyPr/>
          <a:lstStyle/>
          <a:p>
            <a:r>
              <a:rPr lang="en-US" dirty="0"/>
              <a:t>Bethany Jenkins</a:t>
            </a:r>
          </a:p>
        </p:txBody>
      </p:sp>
    </p:spTree>
    <p:extLst>
      <p:ext uri="{BB962C8B-B14F-4D97-AF65-F5344CB8AC3E}">
        <p14:creationId xmlns:p14="http://schemas.microsoft.com/office/powerpoint/2010/main" val="182950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45E6-3F42-AC4D-A3D8-42259532FBEB}"/>
              </a:ext>
            </a:extLst>
          </p:cNvPr>
          <p:cNvSpPr>
            <a:spLocks noGrp="1"/>
          </p:cNvSpPr>
          <p:nvPr>
            <p:ph type="title"/>
          </p:nvPr>
        </p:nvSpPr>
        <p:spPr/>
        <p:txBody>
          <a:bodyPr/>
          <a:lstStyle/>
          <a:p>
            <a:r>
              <a:rPr lang="en-US" dirty="0"/>
              <a:t>Sarah Kane</a:t>
            </a:r>
          </a:p>
        </p:txBody>
      </p:sp>
      <p:sp>
        <p:nvSpPr>
          <p:cNvPr id="3" name="Content Placeholder 2">
            <a:extLst>
              <a:ext uri="{FF2B5EF4-FFF2-40B4-BE49-F238E27FC236}">
                <a16:creationId xmlns:a16="http://schemas.microsoft.com/office/drawing/2014/main" id="{D4344805-44B7-214A-8918-631A09090B25}"/>
              </a:ext>
            </a:extLst>
          </p:cNvPr>
          <p:cNvSpPr>
            <a:spLocks noGrp="1"/>
          </p:cNvSpPr>
          <p:nvPr>
            <p:ph idx="1"/>
          </p:nvPr>
        </p:nvSpPr>
        <p:spPr/>
        <p:txBody>
          <a:bodyPr>
            <a:normAutofit lnSpcReduction="10000"/>
          </a:bodyPr>
          <a:lstStyle/>
          <a:p>
            <a:r>
              <a:rPr lang="en-US" dirty="0"/>
              <a:t>Sarah Kane was a 28 year old playwriter who was apart of a company called In-</a:t>
            </a:r>
            <a:r>
              <a:rPr lang="en-US" dirty="0" err="1"/>
              <a:t>Yer</a:t>
            </a:r>
            <a:r>
              <a:rPr lang="en-US" dirty="0"/>
              <a:t>-Face Theatre. This genre of theatre was known to be ’</a:t>
            </a:r>
            <a:r>
              <a:rPr lang="en-US" dirty="0" err="1"/>
              <a:t>blantly</a:t>
            </a:r>
            <a:r>
              <a:rPr lang="en-US" dirty="0"/>
              <a:t> aggressive or provocative, impossible to ignore or avoid’. Kane wrote a total of 5 plays that all spoke on these avoidable matters such as racism, homophobia, suicide, rape, sex change and much more. She never really sugar coated these topics and dramatized them to their extremes.  Due to her realistic topics, she was criticizes horrendously public eye. </a:t>
            </a:r>
          </a:p>
          <a:p>
            <a:r>
              <a:rPr lang="en-US" dirty="0"/>
              <a:t>In-</a:t>
            </a:r>
            <a:r>
              <a:rPr lang="en-US" dirty="0" err="1"/>
              <a:t>Yer</a:t>
            </a:r>
            <a:r>
              <a:rPr lang="en-US" dirty="0"/>
              <a:t>-Face Theatre is also a book written by Aleks </a:t>
            </a:r>
            <a:r>
              <a:rPr lang="en-US" dirty="0" err="1"/>
              <a:t>Seirz</a:t>
            </a:r>
            <a:r>
              <a:rPr lang="en-US" dirty="0"/>
              <a:t>. In the book, </a:t>
            </a:r>
            <a:r>
              <a:rPr lang="en-US" dirty="0" err="1"/>
              <a:t>Seirz</a:t>
            </a:r>
            <a:r>
              <a:rPr lang="en-US" dirty="0"/>
              <a:t> firefly talks about the history of provocation and other content creators such as Anthony Neilson, Mark Ravenhill and Sarah Kane. In total, In-</a:t>
            </a:r>
            <a:r>
              <a:rPr lang="en-US" dirty="0" err="1"/>
              <a:t>Yer</a:t>
            </a:r>
            <a:r>
              <a:rPr lang="en-US" dirty="0"/>
              <a:t>-Face Theatre produced 29 plays from a variety of writers throughout 1991 to 2005. </a:t>
            </a:r>
          </a:p>
        </p:txBody>
      </p:sp>
      <p:pic>
        <p:nvPicPr>
          <p:cNvPr id="4" name="Content Placeholder 3">
            <a:extLst>
              <a:ext uri="{FF2B5EF4-FFF2-40B4-BE49-F238E27FC236}">
                <a16:creationId xmlns:a16="http://schemas.microsoft.com/office/drawing/2014/main" id="{8EE9C8CB-8FFA-AF4E-956C-0055C9B0C43B}"/>
              </a:ext>
            </a:extLst>
          </p:cNvPr>
          <p:cNvPicPr>
            <a:picLocks noChangeAspect="1"/>
          </p:cNvPicPr>
          <p:nvPr/>
        </p:nvPicPr>
        <p:blipFill>
          <a:blip r:embed="rId2"/>
          <a:stretch>
            <a:fillRect/>
          </a:stretch>
        </p:blipFill>
        <p:spPr>
          <a:xfrm>
            <a:off x="64489" y="602424"/>
            <a:ext cx="2068993" cy="3101975"/>
          </a:xfrm>
          <a:prstGeom prst="rect">
            <a:avLst/>
          </a:prstGeom>
        </p:spPr>
      </p:pic>
      <p:pic>
        <p:nvPicPr>
          <p:cNvPr id="5" name="Picture 4">
            <a:extLst>
              <a:ext uri="{FF2B5EF4-FFF2-40B4-BE49-F238E27FC236}">
                <a16:creationId xmlns:a16="http://schemas.microsoft.com/office/drawing/2014/main" id="{7B3BD470-7E8B-E248-AF92-FCA04A4C85D9}"/>
              </a:ext>
            </a:extLst>
          </p:cNvPr>
          <p:cNvPicPr>
            <a:picLocks noChangeAspect="1"/>
          </p:cNvPicPr>
          <p:nvPr/>
        </p:nvPicPr>
        <p:blipFill>
          <a:blip r:embed="rId3"/>
          <a:stretch>
            <a:fillRect/>
          </a:stretch>
        </p:blipFill>
        <p:spPr>
          <a:xfrm>
            <a:off x="9856801" y="3049659"/>
            <a:ext cx="2235200" cy="3175000"/>
          </a:xfrm>
          <a:prstGeom prst="rect">
            <a:avLst/>
          </a:prstGeom>
        </p:spPr>
      </p:pic>
    </p:spTree>
    <p:extLst>
      <p:ext uri="{BB962C8B-B14F-4D97-AF65-F5344CB8AC3E}">
        <p14:creationId xmlns:p14="http://schemas.microsoft.com/office/powerpoint/2010/main" val="248601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C7E6-242C-8E44-9316-B2B36E71106F}"/>
              </a:ext>
            </a:extLst>
          </p:cNvPr>
          <p:cNvSpPr>
            <a:spLocks noGrp="1"/>
          </p:cNvSpPr>
          <p:nvPr>
            <p:ph type="title"/>
          </p:nvPr>
        </p:nvSpPr>
        <p:spPr/>
        <p:txBody>
          <a:bodyPr/>
          <a:lstStyle/>
          <a:p>
            <a:r>
              <a:rPr lang="en-US" dirty="0"/>
              <a:t>4.48 psychosis </a:t>
            </a:r>
          </a:p>
        </p:txBody>
      </p:sp>
      <p:sp>
        <p:nvSpPr>
          <p:cNvPr id="5" name="Content Placeholder 4">
            <a:extLst>
              <a:ext uri="{FF2B5EF4-FFF2-40B4-BE49-F238E27FC236}">
                <a16:creationId xmlns:a16="http://schemas.microsoft.com/office/drawing/2014/main" id="{FA2ED19D-DF4F-514A-833F-7D0E02CE5413}"/>
              </a:ext>
            </a:extLst>
          </p:cNvPr>
          <p:cNvSpPr>
            <a:spLocks noGrp="1"/>
          </p:cNvSpPr>
          <p:nvPr>
            <p:ph idx="1"/>
          </p:nvPr>
        </p:nvSpPr>
        <p:spPr/>
        <p:txBody>
          <a:bodyPr>
            <a:normAutofit fontScale="92500" lnSpcReduction="20000"/>
          </a:bodyPr>
          <a:lstStyle/>
          <a:p>
            <a:r>
              <a:rPr lang="en-US" dirty="0"/>
              <a:t>4.48 psychosis is Sarah Kane’s last play that she wrote before her unfortunate passing. The play is a variety of scenes in no order all about a young patient in a mental institution struggling to cope with their depression, having constant and drastic highs to lows. Kane made no set storyline with this play which is why when a director recreates it it’s different as their interpretations of the play are all never the same. It’s storyline is also very flexible in a way that allows it to not have an end nor start as we’re kind of dropped straight in the middle of what seems to be a psychotic episode. Whether it was planned or not, this play gives us an insight to what it was like on the daily life of Kane and how she felt so divided from others to the point where she unfortunately was driven to suicide.  A play like this is definitely never easy to read or watch but can educate everyone into understanding what it is like to be diagnosed with mental health and how we can all never truly understand how someone processes emotions or feelings. </a:t>
            </a:r>
          </a:p>
        </p:txBody>
      </p:sp>
    </p:spTree>
    <p:extLst>
      <p:ext uri="{BB962C8B-B14F-4D97-AF65-F5344CB8AC3E}">
        <p14:creationId xmlns:p14="http://schemas.microsoft.com/office/powerpoint/2010/main" val="150674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42DA-B985-154B-A7B2-173AA3C2C4FF}"/>
              </a:ext>
            </a:extLst>
          </p:cNvPr>
          <p:cNvSpPr>
            <a:spLocks noGrp="1"/>
          </p:cNvSpPr>
          <p:nvPr>
            <p:ph type="title"/>
          </p:nvPr>
        </p:nvSpPr>
        <p:spPr/>
        <p:txBody>
          <a:bodyPr/>
          <a:lstStyle/>
          <a:p>
            <a:r>
              <a:rPr lang="en-US" dirty="0"/>
              <a:t>idea</a:t>
            </a:r>
          </a:p>
        </p:txBody>
      </p:sp>
      <p:sp>
        <p:nvSpPr>
          <p:cNvPr id="3" name="Content Placeholder 2">
            <a:extLst>
              <a:ext uri="{FF2B5EF4-FFF2-40B4-BE49-F238E27FC236}">
                <a16:creationId xmlns:a16="http://schemas.microsoft.com/office/drawing/2014/main" id="{9BBD94DD-8B4F-F248-8456-4CC22327CA63}"/>
              </a:ext>
            </a:extLst>
          </p:cNvPr>
          <p:cNvSpPr>
            <a:spLocks noGrp="1"/>
          </p:cNvSpPr>
          <p:nvPr>
            <p:ph idx="1"/>
          </p:nvPr>
        </p:nvSpPr>
        <p:spPr/>
        <p:txBody>
          <a:bodyPr>
            <a:normAutofit fontScale="85000" lnSpcReduction="10000"/>
          </a:bodyPr>
          <a:lstStyle/>
          <a:p>
            <a:r>
              <a:rPr lang="en-US" dirty="0"/>
              <a:t>Out of the whole play, 3 main scene’s reached out to me and I could really image how I’d piece each one. Scene 4 was the first, it was basically a bunch of numbers scattered on the page, however I saw a soloist trying to control their emotions: having drastic highs and lows when the numbers would go up instead of to 0: battling with their own mind. I envisioned someone repeatedly hitting their head out of frustration from their own mind going against them. </a:t>
            </a:r>
          </a:p>
          <a:p>
            <a:r>
              <a:rPr lang="en-US" dirty="0"/>
              <a:t>The next was scene 6, which is my main idea, it’s a duet of two people having a conversation specifically about one of them having suicidal thoughts and ways they would end their life if given the chance to. It’d be that the narrator leading (the one with the mental health issues) with the partner reciprocating their movement consistently like a chase to help them. I felt that this was inspired by our question &amp; answer improv as that was partner work with one leading and the other following.  The placements for the dance would be very scattered as it’s a conversation. As I am going to pick this an my idea I need to dig deeper with partner work and I’ll do this by watch videos online. For this performance I wouldn’t mind choreographing or being in it or both as long as it’s a duo as that’s how I’ve envisioned it.</a:t>
            </a:r>
          </a:p>
          <a:p>
            <a:endParaRPr lang="en-US" dirty="0"/>
          </a:p>
        </p:txBody>
      </p:sp>
    </p:spTree>
    <p:extLst>
      <p:ext uri="{BB962C8B-B14F-4D97-AF65-F5344CB8AC3E}">
        <p14:creationId xmlns:p14="http://schemas.microsoft.com/office/powerpoint/2010/main" val="43169869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159</TotalTime>
  <Words>617</Words>
  <Application>Microsoft Macintosh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Gill Sans MT</vt:lpstr>
      <vt:lpstr>Parcel</vt:lpstr>
      <vt:lpstr>4.48 Psychosis</vt:lpstr>
      <vt:lpstr>Sarah Kane</vt:lpstr>
      <vt:lpstr>4.48 psychosis </vt:lpstr>
      <vt:lpstr>idea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4.48 Psychosis</dc:title>
  <dc:creator>Lee Jenkins</dc:creator>
  <cp:lastModifiedBy>Lee Jenkins</cp:lastModifiedBy>
  <cp:revision>10</cp:revision>
  <dcterms:created xsi:type="dcterms:W3CDTF">2022-03-30T19:39:16Z</dcterms:created>
  <dcterms:modified xsi:type="dcterms:W3CDTF">2022-03-30T22:19:15Z</dcterms:modified>
</cp:coreProperties>
</file>